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houry, Jennifer" userId="9069e245-b13e-4557-92cb-f0390a399ded" providerId="ADAL" clId="{8D2945D0-5BDB-429C-AF29-3D967C5592C0}"/>
    <pc:docChg chg="custSel modSld sldOrd">
      <pc:chgData name="Khoury, Jennifer" userId="9069e245-b13e-4557-92cb-f0390a399ded" providerId="ADAL" clId="{8D2945D0-5BDB-429C-AF29-3D967C5592C0}" dt="2019-07-03T14:06:03.753" v="1709" actId="14100"/>
      <pc:docMkLst>
        <pc:docMk/>
      </pc:docMkLst>
      <pc:sldChg chg="addSp modSp">
        <pc:chgData name="Khoury, Jennifer" userId="9069e245-b13e-4557-92cb-f0390a399ded" providerId="ADAL" clId="{8D2945D0-5BDB-429C-AF29-3D967C5592C0}" dt="2019-07-03T14:06:03.753" v="1709" actId="14100"/>
        <pc:sldMkLst>
          <pc:docMk/>
          <pc:sldMk cId="3894208205" sldId="256"/>
        </pc:sldMkLst>
        <pc:spChg chg="mod">
          <ac:chgData name="Khoury, Jennifer" userId="9069e245-b13e-4557-92cb-f0390a399ded" providerId="ADAL" clId="{8D2945D0-5BDB-429C-AF29-3D967C5592C0}" dt="2019-07-03T13:46:09.301" v="1384" actId="20577"/>
          <ac:spMkLst>
            <pc:docMk/>
            <pc:sldMk cId="3894208205" sldId="256"/>
            <ac:spMk id="7" creationId="{50830EBD-B674-475B-88B3-DBD5C860DADA}"/>
          </ac:spMkLst>
        </pc:spChg>
        <pc:spChg chg="mod">
          <ac:chgData name="Khoury, Jennifer" userId="9069e245-b13e-4557-92cb-f0390a399ded" providerId="ADAL" clId="{8D2945D0-5BDB-429C-AF29-3D967C5592C0}" dt="2019-07-03T13:46:25.207" v="1436" actId="5793"/>
          <ac:spMkLst>
            <pc:docMk/>
            <pc:sldMk cId="3894208205" sldId="256"/>
            <ac:spMk id="11" creationId="{05D6B44C-FD39-4949-B348-C1459468D981}"/>
          </ac:spMkLst>
        </pc:spChg>
        <pc:spChg chg="mod">
          <ac:chgData name="Khoury, Jennifer" userId="9069e245-b13e-4557-92cb-f0390a399ded" providerId="ADAL" clId="{8D2945D0-5BDB-429C-AF29-3D967C5592C0}" dt="2019-07-03T13:47:48.232" v="1696" actId="313"/>
          <ac:spMkLst>
            <pc:docMk/>
            <pc:sldMk cId="3894208205" sldId="256"/>
            <ac:spMk id="12" creationId="{A00C82A1-724C-4B68-A1D8-9866BD3FEB28}"/>
          </ac:spMkLst>
        </pc:spChg>
        <pc:spChg chg="mod">
          <ac:chgData name="Khoury, Jennifer" userId="9069e245-b13e-4557-92cb-f0390a399ded" providerId="ADAL" clId="{8D2945D0-5BDB-429C-AF29-3D967C5592C0}" dt="2019-07-03T14:04:18.002" v="1697" actId="20577"/>
          <ac:spMkLst>
            <pc:docMk/>
            <pc:sldMk cId="3894208205" sldId="256"/>
            <ac:spMk id="13" creationId="{AD7FF2E4-F1F3-4F45-BE51-8CBA291FA314}"/>
          </ac:spMkLst>
        </pc:spChg>
        <pc:picChg chg="add mod">
          <ac:chgData name="Khoury, Jennifer" userId="9069e245-b13e-4557-92cb-f0390a399ded" providerId="ADAL" clId="{8D2945D0-5BDB-429C-AF29-3D967C5592C0}" dt="2019-07-03T14:05:54.113" v="1708" actId="1076"/>
          <ac:picMkLst>
            <pc:docMk/>
            <pc:sldMk cId="3894208205" sldId="256"/>
            <ac:picMk id="10" creationId="{94E8DDC1-2D1B-4408-ADE1-691D40EEAC5C}"/>
          </ac:picMkLst>
        </pc:picChg>
        <pc:picChg chg="add mod">
          <ac:chgData name="Khoury, Jennifer" userId="9069e245-b13e-4557-92cb-f0390a399ded" providerId="ADAL" clId="{8D2945D0-5BDB-429C-AF29-3D967C5592C0}" dt="2019-07-03T14:06:03.753" v="1709" actId="14100"/>
          <ac:picMkLst>
            <pc:docMk/>
            <pc:sldMk cId="3894208205" sldId="256"/>
            <ac:picMk id="17" creationId="{8B744E92-0433-4371-AB29-0B70BD839737}"/>
          </ac:picMkLst>
        </pc:picChg>
      </pc:sldChg>
      <pc:sldChg chg="modSp ord">
        <pc:chgData name="Khoury, Jennifer" userId="9069e245-b13e-4557-92cb-f0390a399ded" providerId="ADAL" clId="{8D2945D0-5BDB-429C-AF29-3D967C5592C0}" dt="2019-06-17T21:11:29.433" v="1034" actId="20577"/>
        <pc:sldMkLst>
          <pc:docMk/>
          <pc:sldMk cId="3759277683" sldId="257"/>
        </pc:sldMkLst>
        <pc:spChg chg="mod">
          <ac:chgData name="Khoury, Jennifer" userId="9069e245-b13e-4557-92cb-f0390a399ded" providerId="ADAL" clId="{8D2945D0-5BDB-429C-AF29-3D967C5592C0}" dt="2019-06-17T21:09:45.821" v="854" actId="20577"/>
          <ac:spMkLst>
            <pc:docMk/>
            <pc:sldMk cId="3759277683" sldId="257"/>
            <ac:spMk id="2" creationId="{4335E873-25D4-49DA-8E16-ED5295446C2D}"/>
          </ac:spMkLst>
        </pc:spChg>
        <pc:spChg chg="mod">
          <ac:chgData name="Khoury, Jennifer" userId="9069e245-b13e-4557-92cb-f0390a399ded" providerId="ADAL" clId="{8D2945D0-5BDB-429C-AF29-3D967C5592C0}" dt="2019-06-17T21:11:29.433" v="1034" actId="20577"/>
          <ac:spMkLst>
            <pc:docMk/>
            <pc:sldMk cId="3759277683" sldId="257"/>
            <ac:spMk id="3" creationId="{A4220722-02E4-4B24-AF30-2364014B3829}"/>
          </ac:spMkLst>
        </pc:spChg>
      </pc:sldChg>
    </pc:docChg>
  </pc:docChgLst>
  <pc:docChgLst>
    <pc:chgData name="Khoury, Jennifer" userId="16032615-53dd-42b0-a8f1-3019006a0a91" providerId="ADAL" clId="{D1883B52-00A2-4A29-B8C7-46E574B588A1}"/>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69F28-C1DC-4A47-A91E-49DF5C6570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9170D0-940C-4BC6-BCF8-E9412E1BBF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5EB45C-4FBA-450D-84EA-87E101519CF6}"/>
              </a:ext>
            </a:extLst>
          </p:cNvPr>
          <p:cNvSpPr>
            <a:spLocks noGrp="1"/>
          </p:cNvSpPr>
          <p:nvPr>
            <p:ph type="dt" sz="half" idx="10"/>
          </p:nvPr>
        </p:nvSpPr>
        <p:spPr/>
        <p:txBody>
          <a:bodyPr/>
          <a:lstStyle/>
          <a:p>
            <a:fld id="{152CBC4E-B873-4555-8FD9-59F42EA9C8AC}" type="datetimeFigureOut">
              <a:rPr lang="en-US" smtClean="0"/>
              <a:t>7/3/2019</a:t>
            </a:fld>
            <a:endParaRPr lang="en-US"/>
          </a:p>
        </p:txBody>
      </p:sp>
      <p:sp>
        <p:nvSpPr>
          <p:cNvPr id="5" name="Footer Placeholder 4">
            <a:extLst>
              <a:ext uri="{FF2B5EF4-FFF2-40B4-BE49-F238E27FC236}">
                <a16:creationId xmlns:a16="http://schemas.microsoft.com/office/drawing/2014/main" id="{9C241EE8-B729-4B9B-B232-C05440A557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E33BDE-C161-4F83-AB4C-4D290F09243F}"/>
              </a:ext>
            </a:extLst>
          </p:cNvPr>
          <p:cNvSpPr>
            <a:spLocks noGrp="1"/>
          </p:cNvSpPr>
          <p:nvPr>
            <p:ph type="sldNum" sz="quarter" idx="12"/>
          </p:nvPr>
        </p:nvSpPr>
        <p:spPr/>
        <p:txBody>
          <a:bodyPr/>
          <a:lstStyle/>
          <a:p>
            <a:fld id="{713BAE0F-187F-430C-8D6B-F6D5DB59E0F6}" type="slidenum">
              <a:rPr lang="en-US" smtClean="0"/>
              <a:t>‹#›</a:t>
            </a:fld>
            <a:endParaRPr lang="en-US"/>
          </a:p>
        </p:txBody>
      </p:sp>
    </p:spTree>
    <p:extLst>
      <p:ext uri="{BB962C8B-B14F-4D97-AF65-F5344CB8AC3E}">
        <p14:creationId xmlns:p14="http://schemas.microsoft.com/office/powerpoint/2010/main" val="1066296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E0B5C-6B32-4A12-BBF2-CB189E4CD8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E6A0C1-2985-4B0E-8CB6-87F13CC27AB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E86BB1-7FB8-4FE8-8948-E437BFDE9BE0}"/>
              </a:ext>
            </a:extLst>
          </p:cNvPr>
          <p:cNvSpPr>
            <a:spLocks noGrp="1"/>
          </p:cNvSpPr>
          <p:nvPr>
            <p:ph type="dt" sz="half" idx="10"/>
          </p:nvPr>
        </p:nvSpPr>
        <p:spPr/>
        <p:txBody>
          <a:bodyPr/>
          <a:lstStyle/>
          <a:p>
            <a:fld id="{152CBC4E-B873-4555-8FD9-59F42EA9C8AC}" type="datetimeFigureOut">
              <a:rPr lang="en-US" smtClean="0"/>
              <a:t>7/3/2019</a:t>
            </a:fld>
            <a:endParaRPr lang="en-US"/>
          </a:p>
        </p:txBody>
      </p:sp>
      <p:sp>
        <p:nvSpPr>
          <p:cNvPr id="5" name="Footer Placeholder 4">
            <a:extLst>
              <a:ext uri="{FF2B5EF4-FFF2-40B4-BE49-F238E27FC236}">
                <a16:creationId xmlns:a16="http://schemas.microsoft.com/office/drawing/2014/main" id="{4E6E6EA4-A4F9-4835-9213-A80EB4784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127144-5A3D-4B9F-B9A9-46C51F17FBDE}"/>
              </a:ext>
            </a:extLst>
          </p:cNvPr>
          <p:cNvSpPr>
            <a:spLocks noGrp="1"/>
          </p:cNvSpPr>
          <p:nvPr>
            <p:ph type="sldNum" sz="quarter" idx="12"/>
          </p:nvPr>
        </p:nvSpPr>
        <p:spPr/>
        <p:txBody>
          <a:bodyPr/>
          <a:lstStyle/>
          <a:p>
            <a:fld id="{713BAE0F-187F-430C-8D6B-F6D5DB59E0F6}" type="slidenum">
              <a:rPr lang="en-US" smtClean="0"/>
              <a:t>‹#›</a:t>
            </a:fld>
            <a:endParaRPr lang="en-US"/>
          </a:p>
        </p:txBody>
      </p:sp>
    </p:spTree>
    <p:extLst>
      <p:ext uri="{BB962C8B-B14F-4D97-AF65-F5344CB8AC3E}">
        <p14:creationId xmlns:p14="http://schemas.microsoft.com/office/powerpoint/2010/main" val="1076034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71396D-7B56-4309-8BA5-A4CFC96DFF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C1C5D8-2008-4F74-AF1D-158D5D6C19D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B9B9C2-FC12-48C0-9F4F-03EC84BD8318}"/>
              </a:ext>
            </a:extLst>
          </p:cNvPr>
          <p:cNvSpPr>
            <a:spLocks noGrp="1"/>
          </p:cNvSpPr>
          <p:nvPr>
            <p:ph type="dt" sz="half" idx="10"/>
          </p:nvPr>
        </p:nvSpPr>
        <p:spPr/>
        <p:txBody>
          <a:bodyPr/>
          <a:lstStyle/>
          <a:p>
            <a:fld id="{152CBC4E-B873-4555-8FD9-59F42EA9C8AC}" type="datetimeFigureOut">
              <a:rPr lang="en-US" smtClean="0"/>
              <a:t>7/3/2019</a:t>
            </a:fld>
            <a:endParaRPr lang="en-US"/>
          </a:p>
        </p:txBody>
      </p:sp>
      <p:sp>
        <p:nvSpPr>
          <p:cNvPr id="5" name="Footer Placeholder 4">
            <a:extLst>
              <a:ext uri="{FF2B5EF4-FFF2-40B4-BE49-F238E27FC236}">
                <a16:creationId xmlns:a16="http://schemas.microsoft.com/office/drawing/2014/main" id="{A9B3A182-6AAF-4B58-AD8D-DFF952BC01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9329DA-9625-4D0A-9D3E-F75ED5B60DE4}"/>
              </a:ext>
            </a:extLst>
          </p:cNvPr>
          <p:cNvSpPr>
            <a:spLocks noGrp="1"/>
          </p:cNvSpPr>
          <p:nvPr>
            <p:ph type="sldNum" sz="quarter" idx="12"/>
          </p:nvPr>
        </p:nvSpPr>
        <p:spPr/>
        <p:txBody>
          <a:bodyPr/>
          <a:lstStyle/>
          <a:p>
            <a:fld id="{713BAE0F-187F-430C-8D6B-F6D5DB59E0F6}" type="slidenum">
              <a:rPr lang="en-US" smtClean="0"/>
              <a:t>‹#›</a:t>
            </a:fld>
            <a:endParaRPr lang="en-US"/>
          </a:p>
        </p:txBody>
      </p:sp>
    </p:spTree>
    <p:extLst>
      <p:ext uri="{BB962C8B-B14F-4D97-AF65-F5344CB8AC3E}">
        <p14:creationId xmlns:p14="http://schemas.microsoft.com/office/powerpoint/2010/main" val="3303940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BF4C5-37BB-4E42-88E4-416DEED68C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C287A4-A7D3-4D65-A508-E911CFDD35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BD25D2-4BBC-4562-A3F7-669F6AFB5183}"/>
              </a:ext>
            </a:extLst>
          </p:cNvPr>
          <p:cNvSpPr>
            <a:spLocks noGrp="1"/>
          </p:cNvSpPr>
          <p:nvPr>
            <p:ph type="dt" sz="half" idx="10"/>
          </p:nvPr>
        </p:nvSpPr>
        <p:spPr/>
        <p:txBody>
          <a:bodyPr/>
          <a:lstStyle/>
          <a:p>
            <a:fld id="{152CBC4E-B873-4555-8FD9-59F42EA9C8AC}" type="datetimeFigureOut">
              <a:rPr lang="en-US" smtClean="0"/>
              <a:t>7/3/2019</a:t>
            </a:fld>
            <a:endParaRPr lang="en-US"/>
          </a:p>
        </p:txBody>
      </p:sp>
      <p:sp>
        <p:nvSpPr>
          <p:cNvPr id="5" name="Footer Placeholder 4">
            <a:extLst>
              <a:ext uri="{FF2B5EF4-FFF2-40B4-BE49-F238E27FC236}">
                <a16:creationId xmlns:a16="http://schemas.microsoft.com/office/drawing/2014/main" id="{620B18C1-F5C2-4494-A853-DBEBD316BF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BC77B-E832-4382-82D7-0B06E7711545}"/>
              </a:ext>
            </a:extLst>
          </p:cNvPr>
          <p:cNvSpPr>
            <a:spLocks noGrp="1"/>
          </p:cNvSpPr>
          <p:nvPr>
            <p:ph type="sldNum" sz="quarter" idx="12"/>
          </p:nvPr>
        </p:nvSpPr>
        <p:spPr/>
        <p:txBody>
          <a:bodyPr/>
          <a:lstStyle/>
          <a:p>
            <a:fld id="{713BAE0F-187F-430C-8D6B-F6D5DB59E0F6}" type="slidenum">
              <a:rPr lang="en-US" smtClean="0"/>
              <a:t>‹#›</a:t>
            </a:fld>
            <a:endParaRPr lang="en-US"/>
          </a:p>
        </p:txBody>
      </p:sp>
    </p:spTree>
    <p:extLst>
      <p:ext uri="{BB962C8B-B14F-4D97-AF65-F5344CB8AC3E}">
        <p14:creationId xmlns:p14="http://schemas.microsoft.com/office/powerpoint/2010/main" val="538153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87445-2F9F-4625-AB4A-45D045C190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7D0424-87F3-4E64-8C21-97C81F196B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44C3F36-0629-4815-B84B-41E76014EF5E}"/>
              </a:ext>
            </a:extLst>
          </p:cNvPr>
          <p:cNvSpPr>
            <a:spLocks noGrp="1"/>
          </p:cNvSpPr>
          <p:nvPr>
            <p:ph type="dt" sz="half" idx="10"/>
          </p:nvPr>
        </p:nvSpPr>
        <p:spPr/>
        <p:txBody>
          <a:bodyPr/>
          <a:lstStyle/>
          <a:p>
            <a:fld id="{152CBC4E-B873-4555-8FD9-59F42EA9C8AC}" type="datetimeFigureOut">
              <a:rPr lang="en-US" smtClean="0"/>
              <a:t>7/3/2019</a:t>
            </a:fld>
            <a:endParaRPr lang="en-US"/>
          </a:p>
        </p:txBody>
      </p:sp>
      <p:sp>
        <p:nvSpPr>
          <p:cNvPr id="5" name="Footer Placeholder 4">
            <a:extLst>
              <a:ext uri="{FF2B5EF4-FFF2-40B4-BE49-F238E27FC236}">
                <a16:creationId xmlns:a16="http://schemas.microsoft.com/office/drawing/2014/main" id="{C8CB5AC9-C854-4CA1-929A-2509A3051A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F5CC15-A431-4774-8D34-654C4D443677}"/>
              </a:ext>
            </a:extLst>
          </p:cNvPr>
          <p:cNvSpPr>
            <a:spLocks noGrp="1"/>
          </p:cNvSpPr>
          <p:nvPr>
            <p:ph type="sldNum" sz="quarter" idx="12"/>
          </p:nvPr>
        </p:nvSpPr>
        <p:spPr/>
        <p:txBody>
          <a:bodyPr/>
          <a:lstStyle/>
          <a:p>
            <a:fld id="{713BAE0F-187F-430C-8D6B-F6D5DB59E0F6}" type="slidenum">
              <a:rPr lang="en-US" smtClean="0"/>
              <a:t>‹#›</a:t>
            </a:fld>
            <a:endParaRPr lang="en-US"/>
          </a:p>
        </p:txBody>
      </p:sp>
    </p:spTree>
    <p:extLst>
      <p:ext uri="{BB962C8B-B14F-4D97-AF65-F5344CB8AC3E}">
        <p14:creationId xmlns:p14="http://schemas.microsoft.com/office/powerpoint/2010/main" val="2367850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15F05-4F7A-4000-9231-A96F1C696B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0DFE55-2ED6-44CA-918D-0C64DBDF526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D561B4-6BDC-4D7B-BE52-775E32BD31A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50CD16-1BE4-481B-A0F5-FB798EB61E33}"/>
              </a:ext>
            </a:extLst>
          </p:cNvPr>
          <p:cNvSpPr>
            <a:spLocks noGrp="1"/>
          </p:cNvSpPr>
          <p:nvPr>
            <p:ph type="dt" sz="half" idx="10"/>
          </p:nvPr>
        </p:nvSpPr>
        <p:spPr/>
        <p:txBody>
          <a:bodyPr/>
          <a:lstStyle/>
          <a:p>
            <a:fld id="{152CBC4E-B873-4555-8FD9-59F42EA9C8AC}" type="datetimeFigureOut">
              <a:rPr lang="en-US" smtClean="0"/>
              <a:t>7/3/2019</a:t>
            </a:fld>
            <a:endParaRPr lang="en-US"/>
          </a:p>
        </p:txBody>
      </p:sp>
      <p:sp>
        <p:nvSpPr>
          <p:cNvPr id="6" name="Footer Placeholder 5">
            <a:extLst>
              <a:ext uri="{FF2B5EF4-FFF2-40B4-BE49-F238E27FC236}">
                <a16:creationId xmlns:a16="http://schemas.microsoft.com/office/drawing/2014/main" id="{D640F95A-6B84-4B0D-AD19-3D744B83DF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532343-1C69-445E-B253-57C6949925D1}"/>
              </a:ext>
            </a:extLst>
          </p:cNvPr>
          <p:cNvSpPr>
            <a:spLocks noGrp="1"/>
          </p:cNvSpPr>
          <p:nvPr>
            <p:ph type="sldNum" sz="quarter" idx="12"/>
          </p:nvPr>
        </p:nvSpPr>
        <p:spPr/>
        <p:txBody>
          <a:bodyPr/>
          <a:lstStyle/>
          <a:p>
            <a:fld id="{713BAE0F-187F-430C-8D6B-F6D5DB59E0F6}" type="slidenum">
              <a:rPr lang="en-US" smtClean="0"/>
              <a:t>‹#›</a:t>
            </a:fld>
            <a:endParaRPr lang="en-US"/>
          </a:p>
        </p:txBody>
      </p:sp>
    </p:spTree>
    <p:extLst>
      <p:ext uri="{BB962C8B-B14F-4D97-AF65-F5344CB8AC3E}">
        <p14:creationId xmlns:p14="http://schemas.microsoft.com/office/powerpoint/2010/main" val="3495735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D771D-A8C5-450B-A3FA-81A70A425F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3FB9E0-749B-46D2-A2C8-8B5235F403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A0529AE-489A-43C6-BAD0-581CE438564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6C857F-6A68-4111-82CD-3F29ABAD04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5AF8571-3A8E-454D-ACA4-B21C651F4B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3BB4DD-F3A2-4958-99D5-45661140B79B}"/>
              </a:ext>
            </a:extLst>
          </p:cNvPr>
          <p:cNvSpPr>
            <a:spLocks noGrp="1"/>
          </p:cNvSpPr>
          <p:nvPr>
            <p:ph type="dt" sz="half" idx="10"/>
          </p:nvPr>
        </p:nvSpPr>
        <p:spPr/>
        <p:txBody>
          <a:bodyPr/>
          <a:lstStyle/>
          <a:p>
            <a:fld id="{152CBC4E-B873-4555-8FD9-59F42EA9C8AC}" type="datetimeFigureOut">
              <a:rPr lang="en-US" smtClean="0"/>
              <a:t>7/3/2019</a:t>
            </a:fld>
            <a:endParaRPr lang="en-US"/>
          </a:p>
        </p:txBody>
      </p:sp>
      <p:sp>
        <p:nvSpPr>
          <p:cNvPr id="8" name="Footer Placeholder 7">
            <a:extLst>
              <a:ext uri="{FF2B5EF4-FFF2-40B4-BE49-F238E27FC236}">
                <a16:creationId xmlns:a16="http://schemas.microsoft.com/office/drawing/2014/main" id="{054A84ED-6A86-4710-9D52-9582CDB68A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452ED2-14C1-4E49-B736-122C443815EC}"/>
              </a:ext>
            </a:extLst>
          </p:cNvPr>
          <p:cNvSpPr>
            <a:spLocks noGrp="1"/>
          </p:cNvSpPr>
          <p:nvPr>
            <p:ph type="sldNum" sz="quarter" idx="12"/>
          </p:nvPr>
        </p:nvSpPr>
        <p:spPr/>
        <p:txBody>
          <a:bodyPr/>
          <a:lstStyle/>
          <a:p>
            <a:fld id="{713BAE0F-187F-430C-8D6B-F6D5DB59E0F6}" type="slidenum">
              <a:rPr lang="en-US" smtClean="0"/>
              <a:t>‹#›</a:t>
            </a:fld>
            <a:endParaRPr lang="en-US"/>
          </a:p>
        </p:txBody>
      </p:sp>
    </p:spTree>
    <p:extLst>
      <p:ext uri="{BB962C8B-B14F-4D97-AF65-F5344CB8AC3E}">
        <p14:creationId xmlns:p14="http://schemas.microsoft.com/office/powerpoint/2010/main" val="1319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8BD16-8EB1-468A-9335-0D6BE15574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55A762-D6A0-475C-9C4F-A121122E0ACC}"/>
              </a:ext>
            </a:extLst>
          </p:cNvPr>
          <p:cNvSpPr>
            <a:spLocks noGrp="1"/>
          </p:cNvSpPr>
          <p:nvPr>
            <p:ph type="dt" sz="half" idx="10"/>
          </p:nvPr>
        </p:nvSpPr>
        <p:spPr/>
        <p:txBody>
          <a:bodyPr/>
          <a:lstStyle/>
          <a:p>
            <a:fld id="{152CBC4E-B873-4555-8FD9-59F42EA9C8AC}" type="datetimeFigureOut">
              <a:rPr lang="en-US" smtClean="0"/>
              <a:t>7/3/2019</a:t>
            </a:fld>
            <a:endParaRPr lang="en-US"/>
          </a:p>
        </p:txBody>
      </p:sp>
      <p:sp>
        <p:nvSpPr>
          <p:cNvPr id="4" name="Footer Placeholder 3">
            <a:extLst>
              <a:ext uri="{FF2B5EF4-FFF2-40B4-BE49-F238E27FC236}">
                <a16:creationId xmlns:a16="http://schemas.microsoft.com/office/drawing/2014/main" id="{C57BCB90-1AEF-4FD4-B98B-8090CA1DE5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7B9E92-8FD8-4CAF-A1F0-1E3418410047}"/>
              </a:ext>
            </a:extLst>
          </p:cNvPr>
          <p:cNvSpPr>
            <a:spLocks noGrp="1"/>
          </p:cNvSpPr>
          <p:nvPr>
            <p:ph type="sldNum" sz="quarter" idx="12"/>
          </p:nvPr>
        </p:nvSpPr>
        <p:spPr/>
        <p:txBody>
          <a:bodyPr/>
          <a:lstStyle/>
          <a:p>
            <a:fld id="{713BAE0F-187F-430C-8D6B-F6D5DB59E0F6}" type="slidenum">
              <a:rPr lang="en-US" smtClean="0"/>
              <a:t>‹#›</a:t>
            </a:fld>
            <a:endParaRPr lang="en-US"/>
          </a:p>
        </p:txBody>
      </p:sp>
    </p:spTree>
    <p:extLst>
      <p:ext uri="{BB962C8B-B14F-4D97-AF65-F5344CB8AC3E}">
        <p14:creationId xmlns:p14="http://schemas.microsoft.com/office/powerpoint/2010/main" val="1308128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137587-D54C-4C9D-81F5-6FAA3FFA0A01}"/>
              </a:ext>
            </a:extLst>
          </p:cNvPr>
          <p:cNvSpPr>
            <a:spLocks noGrp="1"/>
          </p:cNvSpPr>
          <p:nvPr>
            <p:ph type="dt" sz="half" idx="10"/>
          </p:nvPr>
        </p:nvSpPr>
        <p:spPr/>
        <p:txBody>
          <a:bodyPr/>
          <a:lstStyle/>
          <a:p>
            <a:fld id="{152CBC4E-B873-4555-8FD9-59F42EA9C8AC}" type="datetimeFigureOut">
              <a:rPr lang="en-US" smtClean="0"/>
              <a:t>7/3/2019</a:t>
            </a:fld>
            <a:endParaRPr lang="en-US"/>
          </a:p>
        </p:txBody>
      </p:sp>
      <p:sp>
        <p:nvSpPr>
          <p:cNvPr id="3" name="Footer Placeholder 2">
            <a:extLst>
              <a:ext uri="{FF2B5EF4-FFF2-40B4-BE49-F238E27FC236}">
                <a16:creationId xmlns:a16="http://schemas.microsoft.com/office/drawing/2014/main" id="{59C6D5E3-2606-42C2-89F8-93CB05F9EA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F612E5-A3E6-4E36-A2BF-C54A8529304E}"/>
              </a:ext>
            </a:extLst>
          </p:cNvPr>
          <p:cNvSpPr>
            <a:spLocks noGrp="1"/>
          </p:cNvSpPr>
          <p:nvPr>
            <p:ph type="sldNum" sz="quarter" idx="12"/>
          </p:nvPr>
        </p:nvSpPr>
        <p:spPr/>
        <p:txBody>
          <a:bodyPr/>
          <a:lstStyle/>
          <a:p>
            <a:fld id="{713BAE0F-187F-430C-8D6B-F6D5DB59E0F6}" type="slidenum">
              <a:rPr lang="en-US" smtClean="0"/>
              <a:t>‹#›</a:t>
            </a:fld>
            <a:endParaRPr lang="en-US"/>
          </a:p>
        </p:txBody>
      </p:sp>
    </p:spTree>
    <p:extLst>
      <p:ext uri="{BB962C8B-B14F-4D97-AF65-F5344CB8AC3E}">
        <p14:creationId xmlns:p14="http://schemas.microsoft.com/office/powerpoint/2010/main" val="3855995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FDC26-FA06-4F61-96B7-E6193DC3C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4968EF-6ECB-41C3-9A79-E261EA6ABA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66162A-2217-421E-BB96-376B34B8F5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6DD181-C28D-422E-B96B-95B0E45409D3}"/>
              </a:ext>
            </a:extLst>
          </p:cNvPr>
          <p:cNvSpPr>
            <a:spLocks noGrp="1"/>
          </p:cNvSpPr>
          <p:nvPr>
            <p:ph type="dt" sz="half" idx="10"/>
          </p:nvPr>
        </p:nvSpPr>
        <p:spPr/>
        <p:txBody>
          <a:bodyPr/>
          <a:lstStyle/>
          <a:p>
            <a:fld id="{152CBC4E-B873-4555-8FD9-59F42EA9C8AC}" type="datetimeFigureOut">
              <a:rPr lang="en-US" smtClean="0"/>
              <a:t>7/3/2019</a:t>
            </a:fld>
            <a:endParaRPr lang="en-US"/>
          </a:p>
        </p:txBody>
      </p:sp>
      <p:sp>
        <p:nvSpPr>
          <p:cNvPr id="6" name="Footer Placeholder 5">
            <a:extLst>
              <a:ext uri="{FF2B5EF4-FFF2-40B4-BE49-F238E27FC236}">
                <a16:creationId xmlns:a16="http://schemas.microsoft.com/office/drawing/2014/main" id="{E9E4B322-7E05-4891-88B9-9A6BB97684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34617E-9D71-4203-821E-6525A2388233}"/>
              </a:ext>
            </a:extLst>
          </p:cNvPr>
          <p:cNvSpPr>
            <a:spLocks noGrp="1"/>
          </p:cNvSpPr>
          <p:nvPr>
            <p:ph type="sldNum" sz="quarter" idx="12"/>
          </p:nvPr>
        </p:nvSpPr>
        <p:spPr/>
        <p:txBody>
          <a:bodyPr/>
          <a:lstStyle/>
          <a:p>
            <a:fld id="{713BAE0F-187F-430C-8D6B-F6D5DB59E0F6}" type="slidenum">
              <a:rPr lang="en-US" smtClean="0"/>
              <a:t>‹#›</a:t>
            </a:fld>
            <a:endParaRPr lang="en-US"/>
          </a:p>
        </p:txBody>
      </p:sp>
    </p:spTree>
    <p:extLst>
      <p:ext uri="{BB962C8B-B14F-4D97-AF65-F5344CB8AC3E}">
        <p14:creationId xmlns:p14="http://schemas.microsoft.com/office/powerpoint/2010/main" val="3386720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B6041-82B3-44E6-8664-4E7FA434CE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410262-25D8-4DB1-9F50-1A19E00EEC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D879D4-AAD8-4E1F-9F10-DCA37F1C55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67F2BE-6574-4F56-ACBA-D76E40B83C58}"/>
              </a:ext>
            </a:extLst>
          </p:cNvPr>
          <p:cNvSpPr>
            <a:spLocks noGrp="1"/>
          </p:cNvSpPr>
          <p:nvPr>
            <p:ph type="dt" sz="half" idx="10"/>
          </p:nvPr>
        </p:nvSpPr>
        <p:spPr/>
        <p:txBody>
          <a:bodyPr/>
          <a:lstStyle/>
          <a:p>
            <a:fld id="{152CBC4E-B873-4555-8FD9-59F42EA9C8AC}" type="datetimeFigureOut">
              <a:rPr lang="en-US" smtClean="0"/>
              <a:t>7/3/2019</a:t>
            </a:fld>
            <a:endParaRPr lang="en-US"/>
          </a:p>
        </p:txBody>
      </p:sp>
      <p:sp>
        <p:nvSpPr>
          <p:cNvPr id="6" name="Footer Placeholder 5">
            <a:extLst>
              <a:ext uri="{FF2B5EF4-FFF2-40B4-BE49-F238E27FC236}">
                <a16:creationId xmlns:a16="http://schemas.microsoft.com/office/drawing/2014/main" id="{6B93F7B1-A63E-4E77-8374-403E139F2E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0C4C4B-131C-4727-A272-A834FA6A0CA4}"/>
              </a:ext>
            </a:extLst>
          </p:cNvPr>
          <p:cNvSpPr>
            <a:spLocks noGrp="1"/>
          </p:cNvSpPr>
          <p:nvPr>
            <p:ph type="sldNum" sz="quarter" idx="12"/>
          </p:nvPr>
        </p:nvSpPr>
        <p:spPr/>
        <p:txBody>
          <a:bodyPr/>
          <a:lstStyle/>
          <a:p>
            <a:fld id="{713BAE0F-187F-430C-8D6B-F6D5DB59E0F6}" type="slidenum">
              <a:rPr lang="en-US" smtClean="0"/>
              <a:t>‹#›</a:t>
            </a:fld>
            <a:endParaRPr lang="en-US"/>
          </a:p>
        </p:txBody>
      </p:sp>
    </p:spTree>
    <p:extLst>
      <p:ext uri="{BB962C8B-B14F-4D97-AF65-F5344CB8AC3E}">
        <p14:creationId xmlns:p14="http://schemas.microsoft.com/office/powerpoint/2010/main" val="648737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B1906F-F1EF-4C8F-8F70-D3F07A4D82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492178-D0CA-4ABC-A012-56D9AAE41F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115155-0D4B-4930-8099-88F0D4A837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2CBC4E-B873-4555-8FD9-59F42EA9C8AC}" type="datetimeFigureOut">
              <a:rPr lang="en-US" smtClean="0"/>
              <a:t>7/3/2019</a:t>
            </a:fld>
            <a:endParaRPr lang="en-US"/>
          </a:p>
        </p:txBody>
      </p:sp>
      <p:sp>
        <p:nvSpPr>
          <p:cNvPr id="5" name="Footer Placeholder 4">
            <a:extLst>
              <a:ext uri="{FF2B5EF4-FFF2-40B4-BE49-F238E27FC236}">
                <a16:creationId xmlns:a16="http://schemas.microsoft.com/office/drawing/2014/main" id="{666BCAE5-266B-4932-804C-0A24DBD4DA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48A83D-44B9-4BF1-99C8-474FEFBE6C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3BAE0F-187F-430C-8D6B-F6D5DB59E0F6}" type="slidenum">
              <a:rPr lang="en-US" smtClean="0"/>
              <a:t>‹#›</a:t>
            </a:fld>
            <a:endParaRPr lang="en-US"/>
          </a:p>
        </p:txBody>
      </p:sp>
    </p:spTree>
    <p:extLst>
      <p:ext uri="{BB962C8B-B14F-4D97-AF65-F5344CB8AC3E}">
        <p14:creationId xmlns:p14="http://schemas.microsoft.com/office/powerpoint/2010/main" val="415677277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5E873-25D4-49DA-8E16-ED5295446C2D}"/>
              </a:ext>
            </a:extLst>
          </p:cNvPr>
          <p:cNvSpPr>
            <a:spLocks noGrp="1"/>
          </p:cNvSpPr>
          <p:nvPr>
            <p:ph type="title"/>
          </p:nvPr>
        </p:nvSpPr>
        <p:spPr/>
        <p:txBody>
          <a:bodyPr>
            <a:normAutofit fontScale="90000"/>
          </a:bodyPr>
          <a:lstStyle/>
          <a:p>
            <a:pPr algn="ctr"/>
            <a:r>
              <a:rPr lang="en-US" b="1" dirty="0"/>
              <a:t>The requested quad chart is on the next slide.  Please read the following notes before completing.</a:t>
            </a:r>
          </a:p>
        </p:txBody>
      </p:sp>
      <p:sp>
        <p:nvSpPr>
          <p:cNvPr id="3" name="Content Placeholder 2">
            <a:extLst>
              <a:ext uri="{FF2B5EF4-FFF2-40B4-BE49-F238E27FC236}">
                <a16:creationId xmlns:a16="http://schemas.microsoft.com/office/drawing/2014/main" id="{A4220722-02E4-4B24-AF30-2364014B3829}"/>
              </a:ext>
            </a:extLst>
          </p:cNvPr>
          <p:cNvSpPr>
            <a:spLocks noGrp="1"/>
          </p:cNvSpPr>
          <p:nvPr>
            <p:ph idx="1"/>
          </p:nvPr>
        </p:nvSpPr>
        <p:spPr/>
        <p:txBody>
          <a:bodyPr/>
          <a:lstStyle/>
          <a:p>
            <a:r>
              <a:rPr lang="en-US" dirty="0"/>
              <a:t>Please do not remove the headers; problem, benefits and technology solution.</a:t>
            </a:r>
          </a:p>
          <a:p>
            <a:r>
              <a:rPr lang="en-US" dirty="0"/>
              <a:t>The more text you put into each box, the smaller the text will be.  Be mindful that this quad chart will be printed on half of an 8.5”x11” piece of paper and smaller text will make it difficult to read.</a:t>
            </a:r>
          </a:p>
          <a:p>
            <a:r>
              <a:rPr lang="en-US" dirty="0"/>
              <a:t>The information you insert should be relative to the technology that you’re bringing to the event to showcase.</a:t>
            </a:r>
          </a:p>
          <a:p>
            <a:r>
              <a:rPr lang="en-US" dirty="0"/>
              <a:t>Once complete, please save this file with a title that includes your company name, so that we can distinguish which belongs to you.</a:t>
            </a:r>
          </a:p>
          <a:p>
            <a:endParaRPr lang="en-US" dirty="0"/>
          </a:p>
          <a:p>
            <a:endParaRPr lang="en-US" dirty="0"/>
          </a:p>
        </p:txBody>
      </p:sp>
    </p:spTree>
    <p:extLst>
      <p:ext uri="{BB962C8B-B14F-4D97-AF65-F5344CB8AC3E}">
        <p14:creationId xmlns:p14="http://schemas.microsoft.com/office/powerpoint/2010/main" val="3759277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05D6B44C-FD39-4949-B348-C1459468D981}"/>
              </a:ext>
            </a:extLst>
          </p:cNvPr>
          <p:cNvSpPr txBox="1"/>
          <p:nvPr/>
        </p:nvSpPr>
        <p:spPr>
          <a:xfrm>
            <a:off x="6096000" y="82061"/>
            <a:ext cx="6013938" cy="3346939"/>
          </a:xfrm>
          <a:prstGeom prst="rect">
            <a:avLst/>
          </a:prstGeom>
          <a:noFill/>
          <a:ln w="19050">
            <a:solidFill>
              <a:schemeClr val="tx1"/>
            </a:solidFill>
          </a:ln>
        </p:spPr>
        <p:txBody>
          <a:bodyPr wrap="square" rtlCol="0">
            <a:noAutofit/>
          </a:bodyPr>
          <a:lstStyle/>
          <a:p>
            <a:endParaRPr lang="en-US" dirty="0"/>
          </a:p>
          <a:p>
            <a:endParaRPr lang="en-US" dirty="0"/>
          </a:p>
          <a:p>
            <a:pPr marL="285750" indent="-285750">
              <a:buFont typeface="Wingdings" panose="05000000000000000000" pitchFamily="2" charset="2"/>
              <a:buChar char="§"/>
            </a:pPr>
            <a:r>
              <a:rPr lang="en-US" dirty="0"/>
              <a:t>Less noise and vibration</a:t>
            </a:r>
          </a:p>
          <a:p>
            <a:pPr marL="285750" indent="-285750">
              <a:buFont typeface="Wingdings" panose="05000000000000000000" pitchFamily="2" charset="2"/>
              <a:buChar char="§"/>
            </a:pPr>
            <a:r>
              <a:rPr lang="en-US" dirty="0"/>
              <a:t>Less trigger time exposure to the operator</a:t>
            </a:r>
          </a:p>
          <a:p>
            <a:pPr marL="285750" indent="-285750">
              <a:buFont typeface="Wingdings" panose="05000000000000000000" pitchFamily="2" charset="2"/>
              <a:buChar char="§"/>
            </a:pPr>
            <a:r>
              <a:rPr lang="en-US" dirty="0"/>
              <a:t>Improved productivity and quality</a:t>
            </a:r>
          </a:p>
          <a:p>
            <a:pPr marL="285750" indent="-285750">
              <a:buFont typeface="Wingdings" panose="05000000000000000000" pitchFamily="2" charset="2"/>
              <a:buChar char="§"/>
            </a:pPr>
            <a:r>
              <a:rPr lang="en-US" dirty="0"/>
              <a:t>Data collection</a:t>
            </a:r>
          </a:p>
          <a:p>
            <a:pPr marL="285750" indent="-285750">
              <a:buFont typeface="Wingdings" panose="05000000000000000000" pitchFamily="2" charset="2"/>
              <a:buChar char="§"/>
            </a:pPr>
            <a:r>
              <a:rPr lang="en-US" dirty="0"/>
              <a:t>Lubrication free motors</a:t>
            </a:r>
          </a:p>
          <a:p>
            <a:endParaRPr lang="en-US" dirty="0"/>
          </a:p>
        </p:txBody>
      </p:sp>
      <p:sp>
        <p:nvSpPr>
          <p:cNvPr id="12" name="TextBox 11">
            <a:extLst>
              <a:ext uri="{FF2B5EF4-FFF2-40B4-BE49-F238E27FC236}">
                <a16:creationId xmlns:a16="http://schemas.microsoft.com/office/drawing/2014/main" id="{A00C82A1-724C-4B68-A1D8-9866BD3FEB28}"/>
              </a:ext>
            </a:extLst>
          </p:cNvPr>
          <p:cNvSpPr txBox="1"/>
          <p:nvPr/>
        </p:nvSpPr>
        <p:spPr>
          <a:xfrm>
            <a:off x="82062" y="3511060"/>
            <a:ext cx="5908430" cy="3264878"/>
          </a:xfrm>
          <a:prstGeom prst="rect">
            <a:avLst/>
          </a:prstGeom>
          <a:noFill/>
          <a:ln w="19050">
            <a:solidFill>
              <a:schemeClr val="tx1"/>
            </a:solidFill>
          </a:ln>
        </p:spPr>
        <p:txBody>
          <a:bodyPr wrap="square" rtlCol="0">
            <a:noAutofit/>
          </a:bodyPr>
          <a:lstStyle/>
          <a:p>
            <a:endParaRPr lang="en-US" dirty="0"/>
          </a:p>
          <a:p>
            <a:endParaRPr lang="en-US" sz="1600" dirty="0"/>
          </a:p>
          <a:p>
            <a:pPr marL="285750" indent="-285750">
              <a:buFont typeface="Wingdings" panose="05000000000000000000" pitchFamily="2" charset="2"/>
              <a:buChar char="§"/>
            </a:pPr>
            <a:r>
              <a:rPr lang="en-US" dirty="0"/>
              <a:t>Hydraulic nuts vs. supper nuts</a:t>
            </a:r>
          </a:p>
          <a:p>
            <a:pPr marL="285750" indent="-285750">
              <a:buFont typeface="Wingdings" panose="05000000000000000000" pitchFamily="2" charset="2"/>
              <a:buChar char="§"/>
            </a:pPr>
            <a:r>
              <a:rPr lang="en-US" dirty="0"/>
              <a:t>Data collection for torqueing bolts vs. second operation inspection</a:t>
            </a:r>
          </a:p>
          <a:p>
            <a:pPr marL="285750" indent="-285750">
              <a:buFont typeface="Wingdings" panose="05000000000000000000" pitchFamily="2" charset="2"/>
              <a:buChar char="§"/>
            </a:pPr>
            <a:r>
              <a:rPr lang="en-US" dirty="0"/>
              <a:t>Speed governor for continues power</a:t>
            </a:r>
          </a:p>
          <a:p>
            <a:pPr marL="285750" indent="-285750">
              <a:buFont typeface="Wingdings" panose="05000000000000000000" pitchFamily="2" charset="2"/>
              <a:buChar char="§"/>
            </a:pPr>
            <a:r>
              <a:rPr lang="en-US" dirty="0"/>
              <a:t>Scatter damping for less vibration</a:t>
            </a:r>
          </a:p>
          <a:p>
            <a:pPr marL="285750" indent="-285750">
              <a:buFont typeface="Wingdings" panose="05000000000000000000" pitchFamily="2" charset="2"/>
              <a:buChar char="§"/>
            </a:pPr>
            <a:r>
              <a:rPr lang="en-US" dirty="0"/>
              <a:t>High power-to-weight ratio</a:t>
            </a:r>
          </a:p>
          <a:p>
            <a:pPr marL="285750" indent="-285750">
              <a:buFont typeface="Wingdings" panose="05000000000000000000" pitchFamily="2" charset="2"/>
              <a:buChar char="§"/>
            </a:pPr>
            <a:r>
              <a:rPr lang="en-US" dirty="0"/>
              <a:t>Auto balancer to minimize vibration</a:t>
            </a:r>
          </a:p>
        </p:txBody>
      </p:sp>
      <p:sp>
        <p:nvSpPr>
          <p:cNvPr id="13" name="TextBox 12">
            <a:extLst>
              <a:ext uri="{FF2B5EF4-FFF2-40B4-BE49-F238E27FC236}">
                <a16:creationId xmlns:a16="http://schemas.microsoft.com/office/drawing/2014/main" id="{AD7FF2E4-F1F3-4F45-BE51-8CBA291FA314}"/>
              </a:ext>
            </a:extLst>
          </p:cNvPr>
          <p:cNvSpPr txBox="1"/>
          <p:nvPr/>
        </p:nvSpPr>
        <p:spPr>
          <a:xfrm>
            <a:off x="6096000" y="3511062"/>
            <a:ext cx="6013938" cy="3264876"/>
          </a:xfrm>
          <a:prstGeom prst="rect">
            <a:avLst/>
          </a:prstGeom>
          <a:noFill/>
          <a:ln w="19050">
            <a:solidFill>
              <a:schemeClr val="tx1"/>
            </a:solidFill>
          </a:ln>
        </p:spPr>
        <p:txBody>
          <a:bodyPr wrap="square" rtlCol="0">
            <a:noAutofit/>
          </a:bodyPr>
          <a:lstStyle/>
          <a:p>
            <a:endParaRPr lang="en-US" dirty="0">
              <a:solidFill>
                <a:srgbClr val="FF0000"/>
              </a:solidFill>
            </a:endParaRPr>
          </a:p>
        </p:txBody>
      </p:sp>
      <p:sp>
        <p:nvSpPr>
          <p:cNvPr id="7" name="TextBox 6">
            <a:extLst>
              <a:ext uri="{FF2B5EF4-FFF2-40B4-BE49-F238E27FC236}">
                <a16:creationId xmlns:a16="http://schemas.microsoft.com/office/drawing/2014/main" id="{50830EBD-B674-475B-88B3-DBD5C860DADA}"/>
              </a:ext>
            </a:extLst>
          </p:cNvPr>
          <p:cNvSpPr txBox="1">
            <a:spLocks noChangeAspect="1"/>
          </p:cNvSpPr>
          <p:nvPr/>
        </p:nvSpPr>
        <p:spPr>
          <a:xfrm>
            <a:off x="82062" y="82061"/>
            <a:ext cx="5908430" cy="3346937"/>
          </a:xfrm>
          <a:prstGeom prst="rect">
            <a:avLst/>
          </a:prstGeom>
          <a:noFill/>
          <a:ln w="19050">
            <a:solidFill>
              <a:schemeClr val="tx1"/>
            </a:solidFill>
          </a:ln>
        </p:spPr>
        <p:txBody>
          <a:bodyPr wrap="square" rtlCol="0">
            <a:noAutofit/>
          </a:bodyPr>
          <a:lstStyle/>
          <a:p>
            <a:endParaRPr lang="en-US" dirty="0"/>
          </a:p>
          <a:p>
            <a:endParaRPr lang="en-US" dirty="0"/>
          </a:p>
          <a:p>
            <a:pPr marL="285750" indent="-285750">
              <a:buFont typeface="Wingdings" panose="05000000000000000000" pitchFamily="2" charset="2"/>
              <a:buChar char="§"/>
            </a:pPr>
            <a:r>
              <a:rPr lang="en-US" dirty="0"/>
              <a:t>Productivity issues</a:t>
            </a:r>
          </a:p>
          <a:p>
            <a:pPr marL="285750" indent="-285750">
              <a:buFont typeface="Wingdings" panose="05000000000000000000" pitchFamily="2" charset="2"/>
              <a:buChar char="§"/>
            </a:pPr>
            <a:r>
              <a:rPr lang="en-US" dirty="0"/>
              <a:t>Quality / Re-work costs</a:t>
            </a:r>
          </a:p>
          <a:p>
            <a:pPr marL="285750" indent="-285750">
              <a:buFont typeface="Wingdings" panose="05000000000000000000" pitchFamily="2" charset="2"/>
              <a:buChar char="§"/>
            </a:pPr>
            <a:r>
              <a:rPr lang="en-US" dirty="0"/>
              <a:t>Ergonomic tooling problems</a:t>
            </a:r>
          </a:p>
          <a:p>
            <a:pPr marL="285750" indent="-285750">
              <a:buFont typeface="Wingdings" panose="05000000000000000000" pitchFamily="2" charset="2"/>
              <a:buChar char="§"/>
            </a:pPr>
            <a:r>
              <a:rPr lang="en-US" dirty="0"/>
              <a:t>Reliability concerns</a:t>
            </a:r>
          </a:p>
          <a:p>
            <a:pPr marL="285750" indent="-285750">
              <a:buFont typeface="Wingdings" panose="05000000000000000000" pitchFamily="2" charset="2"/>
              <a:buChar char="§"/>
            </a:pPr>
            <a:r>
              <a:rPr lang="en-US" dirty="0"/>
              <a:t>High cycle times</a:t>
            </a:r>
          </a:p>
          <a:p>
            <a:endParaRPr lang="en-US" dirty="0"/>
          </a:p>
        </p:txBody>
      </p:sp>
      <p:sp>
        <p:nvSpPr>
          <p:cNvPr id="14" name="TextBox 13">
            <a:extLst>
              <a:ext uri="{FF2B5EF4-FFF2-40B4-BE49-F238E27FC236}">
                <a16:creationId xmlns:a16="http://schemas.microsoft.com/office/drawing/2014/main" id="{3CCDD80F-952D-4E69-94CD-92F534085541}"/>
              </a:ext>
            </a:extLst>
          </p:cNvPr>
          <p:cNvSpPr txBox="1"/>
          <p:nvPr/>
        </p:nvSpPr>
        <p:spPr>
          <a:xfrm>
            <a:off x="82062" y="82061"/>
            <a:ext cx="5908430" cy="375139"/>
          </a:xfrm>
          <a:prstGeom prst="rect">
            <a:avLst/>
          </a:prstGeom>
          <a:noFill/>
        </p:spPr>
        <p:txBody>
          <a:bodyPr wrap="square" rtlCol="0">
            <a:spAutoFit/>
          </a:bodyPr>
          <a:lstStyle/>
          <a:p>
            <a:pPr algn="ctr"/>
            <a:r>
              <a:rPr lang="en-US" dirty="0"/>
              <a:t>PROBLEM</a:t>
            </a:r>
          </a:p>
        </p:txBody>
      </p:sp>
      <p:sp>
        <p:nvSpPr>
          <p:cNvPr id="15" name="TextBox 14">
            <a:extLst>
              <a:ext uri="{FF2B5EF4-FFF2-40B4-BE49-F238E27FC236}">
                <a16:creationId xmlns:a16="http://schemas.microsoft.com/office/drawing/2014/main" id="{A4E3B7DA-71DE-426A-9494-567795D9CE72}"/>
              </a:ext>
            </a:extLst>
          </p:cNvPr>
          <p:cNvSpPr txBox="1"/>
          <p:nvPr/>
        </p:nvSpPr>
        <p:spPr>
          <a:xfrm>
            <a:off x="6201508" y="82061"/>
            <a:ext cx="5908430" cy="375139"/>
          </a:xfrm>
          <a:prstGeom prst="rect">
            <a:avLst/>
          </a:prstGeom>
          <a:noFill/>
        </p:spPr>
        <p:txBody>
          <a:bodyPr wrap="square" rtlCol="0">
            <a:spAutoFit/>
          </a:bodyPr>
          <a:lstStyle/>
          <a:p>
            <a:pPr algn="ctr"/>
            <a:r>
              <a:rPr lang="en-US" dirty="0"/>
              <a:t>BENEFITS</a:t>
            </a:r>
          </a:p>
        </p:txBody>
      </p:sp>
      <p:sp>
        <p:nvSpPr>
          <p:cNvPr id="16" name="TextBox 15">
            <a:extLst>
              <a:ext uri="{FF2B5EF4-FFF2-40B4-BE49-F238E27FC236}">
                <a16:creationId xmlns:a16="http://schemas.microsoft.com/office/drawing/2014/main" id="{0A7E576A-DA4E-43CF-82E4-603D7C60E318}"/>
              </a:ext>
            </a:extLst>
          </p:cNvPr>
          <p:cNvSpPr txBox="1"/>
          <p:nvPr/>
        </p:nvSpPr>
        <p:spPr>
          <a:xfrm>
            <a:off x="82062" y="3563814"/>
            <a:ext cx="5908430" cy="375139"/>
          </a:xfrm>
          <a:prstGeom prst="rect">
            <a:avLst/>
          </a:prstGeom>
          <a:noFill/>
        </p:spPr>
        <p:txBody>
          <a:bodyPr wrap="square" rtlCol="0">
            <a:spAutoFit/>
          </a:bodyPr>
          <a:lstStyle/>
          <a:p>
            <a:pPr algn="ctr"/>
            <a:r>
              <a:rPr lang="en-US" dirty="0"/>
              <a:t>TECHNOLOGY SOLUTION</a:t>
            </a:r>
          </a:p>
        </p:txBody>
      </p:sp>
      <p:sp>
        <p:nvSpPr>
          <p:cNvPr id="25" name="Rectangle 24">
            <a:extLst>
              <a:ext uri="{FF2B5EF4-FFF2-40B4-BE49-F238E27FC236}">
                <a16:creationId xmlns:a16="http://schemas.microsoft.com/office/drawing/2014/main" id="{A9CC882F-48D1-42CB-9C5A-54377B470E79}"/>
              </a:ext>
            </a:extLst>
          </p:cNvPr>
          <p:cNvSpPr/>
          <p:nvPr/>
        </p:nvSpPr>
        <p:spPr>
          <a:xfrm>
            <a:off x="0" y="0"/>
            <a:ext cx="12192000" cy="68580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asset-detail-image" descr="Bolting product range">
            <a:extLst>
              <a:ext uri="{FF2B5EF4-FFF2-40B4-BE49-F238E27FC236}">
                <a16:creationId xmlns:a16="http://schemas.microsoft.com/office/drawing/2014/main" id="{94E8DDC1-2D1B-4408-ADE1-691D40EEAC5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1075" y="2648486"/>
            <a:ext cx="3290367" cy="2266413"/>
          </a:xfrm>
          <a:prstGeom prst="rect">
            <a:avLst/>
          </a:prstGeom>
          <a:noFill/>
          <a:ln>
            <a:noFill/>
          </a:ln>
        </p:spPr>
      </p:pic>
      <p:pic>
        <p:nvPicPr>
          <p:cNvPr id="17" name="Picture 16">
            <a:extLst>
              <a:ext uri="{FF2B5EF4-FFF2-40B4-BE49-F238E27FC236}">
                <a16:creationId xmlns:a16="http://schemas.microsoft.com/office/drawing/2014/main" id="{8B744E92-0433-4371-AB29-0B70BD839737}"/>
              </a:ext>
            </a:extLst>
          </p:cNvPr>
          <p:cNvPicPr/>
          <p:nvPr/>
        </p:nvPicPr>
        <p:blipFill>
          <a:blip r:embed="rId3"/>
          <a:stretch>
            <a:fillRect/>
          </a:stretch>
        </p:blipFill>
        <p:spPr>
          <a:xfrm>
            <a:off x="6238874" y="4731391"/>
            <a:ext cx="5614770" cy="1896072"/>
          </a:xfrm>
          <a:prstGeom prst="rect">
            <a:avLst/>
          </a:prstGeom>
        </p:spPr>
      </p:pic>
    </p:spTree>
    <p:extLst>
      <p:ext uri="{BB962C8B-B14F-4D97-AF65-F5344CB8AC3E}">
        <p14:creationId xmlns:p14="http://schemas.microsoft.com/office/powerpoint/2010/main" val="3894208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TotalTime>
  <Words>195</Words>
  <Application>Microsoft Office PowerPoint</Application>
  <PresentationFormat>Widescreen</PresentationFormat>
  <Paragraphs>30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The requested quad chart is on the next slide.  Please read the following notes before completing.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Khoury, Jennifer</dc:creator>
  <cp:lastModifiedBy>Khoury, Jennifer</cp:lastModifiedBy>
  <cp:revision>5</cp:revision>
  <dcterms:created xsi:type="dcterms:W3CDTF">2019-02-25T21:26:21Z</dcterms:created>
  <dcterms:modified xsi:type="dcterms:W3CDTF">2019-07-03T14:06:07Z</dcterms:modified>
</cp:coreProperties>
</file>